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 snapToGrid="0" snapToObjects="1">
      <p:cViewPr>
        <p:scale>
          <a:sx n="50" d="100"/>
          <a:sy n="50" d="100"/>
        </p:scale>
        <p:origin x="-1422" y="37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3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1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9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5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3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3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9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3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1E640-99D1-114B-8D1B-936B433C62E6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99F59-3DA8-E44B-A5FA-3E3E8AB9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0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2989" y="0"/>
            <a:ext cx="10037135" cy="12801600"/>
          </a:xfrm>
          <a:prstGeom prst="rect">
            <a:avLst/>
          </a:prstGeom>
        </p:spPr>
      </p:pic>
      <p:pic>
        <p:nvPicPr>
          <p:cNvPr id="4" name="Picture 3" descr="IWC Logo for F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583" y="435122"/>
            <a:ext cx="1613939" cy="15090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8368" y="2108200"/>
            <a:ext cx="275902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Winter Bazaar 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0645" y="2478425"/>
            <a:ext cx="36295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Cultural </a:t>
            </a:r>
            <a:r>
              <a:rPr lang="en-US" sz="3200" b="1" dirty="0" err="1" smtClean="0"/>
              <a:t>Programme</a:t>
            </a:r>
            <a:endParaRPr lang="en-US" sz="32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700148"/>
              </p:ext>
            </p:extLst>
          </p:nvPr>
        </p:nvGraphicFramePr>
        <p:xfrm>
          <a:off x="1752600" y="3197225"/>
          <a:ext cx="6083300" cy="809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6" imgW="6083300" imgH="4546600" progId="Word.Document.12">
                  <p:embed/>
                </p:oleObj>
              </mc:Choice>
              <mc:Fallback>
                <p:oleObj name="Document" r:id="rId6" imgW="6083300" imgH="4546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52600" y="3197225"/>
                        <a:ext cx="6083300" cy="809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76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5</Words>
  <Application>Microsoft Office PowerPoint</Application>
  <PresentationFormat>A3 (297x420 мм)</PresentationFormat>
  <Paragraphs>2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Office Theme</vt:lpstr>
      <vt:lpstr>Document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Neelam</dc:creator>
  <cp:lastModifiedBy>Vladimir</cp:lastModifiedBy>
  <cp:revision>9</cp:revision>
  <dcterms:created xsi:type="dcterms:W3CDTF">2016-11-11T15:05:48Z</dcterms:created>
  <dcterms:modified xsi:type="dcterms:W3CDTF">2016-11-25T23:51:10Z</dcterms:modified>
</cp:coreProperties>
</file>