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64008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33" autoAdjust="0"/>
  </p:normalViewPr>
  <p:slideViewPr>
    <p:cSldViewPr snapToGrid="0" snapToObjects="1">
      <p:cViewPr>
        <p:scale>
          <a:sx n="50" d="100"/>
          <a:sy n="50" d="100"/>
        </p:scale>
        <p:origin x="-1422" y="372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5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E640-99D1-114B-8D1B-936B433C62E6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9F59-3DA8-E44B-A5FA-3E3E8AB9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38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E640-99D1-114B-8D1B-936B433C62E6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9F59-3DA8-E44B-A5FA-3E3E8AB9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1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46220" y="717127"/>
            <a:ext cx="3023711" cy="152937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1751" y="717127"/>
            <a:ext cx="8914448" cy="152937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E640-99D1-114B-8D1B-936B433C62E6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9F59-3DA8-E44B-A5FA-3E3E8AB9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8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E640-99D1-114B-8D1B-936B433C62E6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9F59-3DA8-E44B-A5FA-3E3E8AB9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91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E640-99D1-114B-8D1B-936B433C62E6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9F59-3DA8-E44B-A5FA-3E3E8AB9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5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1752" y="4181264"/>
            <a:ext cx="5969079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0850" y="4181264"/>
            <a:ext cx="5969080" cy="11829627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E640-99D1-114B-8D1B-936B433C62E6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9F59-3DA8-E44B-A5FA-3E3E8AB9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5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865545"/>
            <a:ext cx="4242197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4059768"/>
            <a:ext cx="4242197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5"/>
            <a:ext cx="4243864" cy="1194223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8"/>
            <a:ext cx="4243864" cy="7375737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E640-99D1-114B-8D1B-936B433C62E6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9F59-3DA8-E44B-A5FA-3E3E8AB9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3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E640-99D1-114B-8D1B-936B433C62E6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9F59-3DA8-E44B-A5FA-3E3E8AB9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3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E640-99D1-114B-8D1B-936B433C62E6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9F59-3DA8-E44B-A5FA-3E3E8AB9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9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E640-99D1-114B-8D1B-936B433C62E6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9F59-3DA8-E44B-A5FA-3E3E8AB9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33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2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E640-99D1-114B-8D1B-936B433C62E6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99F59-3DA8-E44B-A5FA-3E3E8AB9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1E640-99D1-114B-8D1B-936B433C62E6}" type="datetimeFigureOut">
              <a:rPr lang="en-US" smtClean="0"/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99F59-3DA8-E44B-A5FA-3E3E8AB9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0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4008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640080" rtl="0" eaLnBrk="1" latinLnBrk="0" hangingPunct="1">
        <a:spcBef>
          <a:spcPct val="20000"/>
        </a:spcBef>
        <a:buFont typeface="Arial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ct val="20000"/>
        </a:spcBef>
        <a:buFont typeface="Arial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640080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64008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64008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2989" y="0"/>
            <a:ext cx="10037135" cy="12801600"/>
          </a:xfrm>
          <a:prstGeom prst="rect">
            <a:avLst/>
          </a:prstGeom>
        </p:spPr>
      </p:pic>
      <p:pic>
        <p:nvPicPr>
          <p:cNvPr id="4" name="Picture 3" descr="IWC Logo for FB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583" y="435122"/>
            <a:ext cx="1613939" cy="15090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48368" y="2108200"/>
            <a:ext cx="275902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Winter Bazaar 2016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20645" y="2478425"/>
            <a:ext cx="362951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Cultural </a:t>
            </a:r>
            <a:r>
              <a:rPr lang="en-US" sz="3200" b="1" dirty="0" err="1" smtClean="0"/>
              <a:t>Programme</a:t>
            </a:r>
            <a:endParaRPr lang="en-US" sz="3200" b="1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700148"/>
              </p:ext>
            </p:extLst>
          </p:nvPr>
        </p:nvGraphicFramePr>
        <p:xfrm>
          <a:off x="1752600" y="3197225"/>
          <a:ext cx="6083300" cy="809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6" imgW="6083300" imgH="4546600" progId="Word.Document.12">
                  <p:embed/>
                </p:oleObj>
              </mc:Choice>
              <mc:Fallback>
                <p:oleObj name="Document" r:id="rId6" imgW="6083300" imgH="45466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52600" y="3197225"/>
                        <a:ext cx="6083300" cy="809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076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2991</TotalTime>
  <Words>5</Words>
  <Application>Microsoft Office PowerPoint</Application>
  <PresentationFormat>A3 (297x420 мм)</PresentationFormat>
  <Paragraphs>2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Office Theme</vt:lpstr>
      <vt:lpstr>Document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Neelam</dc:creator>
  <cp:lastModifiedBy>Vladimir</cp:lastModifiedBy>
  <cp:revision>9</cp:revision>
  <dcterms:created xsi:type="dcterms:W3CDTF">2016-11-11T15:05:48Z</dcterms:created>
  <dcterms:modified xsi:type="dcterms:W3CDTF">2016-11-25T23:51:10Z</dcterms:modified>
</cp:coreProperties>
</file>